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0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1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7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6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7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7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844D-0606-42BF-AD1D-1E695E88BAA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C712-3C61-40BE-B60D-C541A45C8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4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1" descr="G:\IBB-Information\Logos\IFSS-Logo_2015\IFSS_process excellence_kle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87" y="2156204"/>
            <a:ext cx="6875626" cy="25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359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pk</dc:creator>
  <cp:lastModifiedBy>pk</cp:lastModifiedBy>
  <cp:revision>1</cp:revision>
  <dcterms:created xsi:type="dcterms:W3CDTF">2016-11-06T21:54:37Z</dcterms:created>
  <dcterms:modified xsi:type="dcterms:W3CDTF">2016-11-06T21:54:54Z</dcterms:modified>
</cp:coreProperties>
</file>